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2" r:id="rId3"/>
    <p:sldId id="263" r:id="rId4"/>
    <p:sldId id="258" r:id="rId5"/>
    <p:sldId id="259" r:id="rId6"/>
    <p:sldId id="260" r:id="rId7"/>
    <p:sldId id="261" r:id="rId8"/>
    <p:sldId id="265" r:id="rId9"/>
    <p:sldId id="264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43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D38C9-F0D7-490C-AEDC-2BAAF387D9F0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3B23C-A447-4BB6-8365-F909E73296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735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F3B23C-A447-4BB6-8365-F909E732963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881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 이름이 정해진 이유</a:t>
            </a:r>
            <a:endParaRPr lang="en-US" altLang="ko-KR" dirty="0"/>
          </a:p>
          <a:p>
            <a:r>
              <a:rPr lang="ko-KR" altLang="en-US" dirty="0"/>
              <a:t>발표자 선정 과정 ▶본인이 대표로 발표를 맡게 된 이유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F3B23C-A447-4BB6-8365-F909E732963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107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텀프로젝트</a:t>
            </a:r>
            <a:r>
              <a:rPr lang="ko-KR" altLang="en-US" dirty="0"/>
              <a:t> 진행을 위하여 모인 일정 및 진행시간 ▶사진이나 팀프로젝트 활동 자료 등으로 구성</a:t>
            </a:r>
            <a:endParaRPr lang="en-US" altLang="ko-KR" dirty="0"/>
          </a:p>
          <a:p>
            <a:r>
              <a:rPr lang="ko-KR" altLang="en-US" dirty="0"/>
              <a:t>시간에 크게 </a:t>
            </a:r>
            <a:r>
              <a:rPr lang="ko-KR" altLang="en-US" dirty="0" err="1"/>
              <a:t>구애받지</a:t>
            </a:r>
            <a:r>
              <a:rPr lang="ko-KR" altLang="en-US" dirty="0"/>
              <a:t> 않고 각각 일정 되는 시간에 맞추어 진행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F3B23C-A447-4BB6-8365-F909E732963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95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EFE79-84E3-4522-8BE5-86F481226A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3A5CE4-29C9-4138-9BFA-46E886DB1E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724194-48F5-40A1-8C99-C50701E1A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28B9B3-9220-4847-ABA9-797CEE87A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B3B669-2524-4590-86A9-38230997C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00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F42C92-E329-44AA-8839-517AA3220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9D2F8E-1251-40E3-A62C-A3B716AA99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8C57BC-AEA4-46DD-A2E1-9B16F7BCD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665BC0-FABE-4C45-ACD5-91281EEC6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F35036-0154-4521-8A13-1EBB51BD3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063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51D40E2-9BCE-4D3F-839C-86FE45EFF7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82D250-02CB-4738-854E-0A73F8D4C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587D0C-D5CF-4D26-9338-78D238743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F54273-A656-4AA5-8049-AA91EDF8E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7DA18A-3597-4BD5-97B1-879374351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679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3021D-DAFA-48C2-8721-372021F45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E7AB9B-F6C2-4F6D-8DC7-9F43A4B25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C878B3-4355-43BE-9FF5-C6AAF279D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BF2A4A-057E-49AE-AA00-F2CC056CB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0B0A50-3485-43E0-A0B0-9A7729319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9800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ACDC53-1618-47B5-A262-315500CAB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5465A0-D871-4F4F-9586-9BC28658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F74CB5-D273-4E1E-982B-8165780BD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EFA9E5-1AC5-4BBE-A45B-A6F06527B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5A3451-91F3-4E52-9DA0-D2B7FC0B8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311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181170-880D-4D5B-89BC-6BED283DB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647228-8B16-445F-8921-03B4A7BB7E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AE3808F-A2F7-47BE-A977-09DFFE4CA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AEFA1E-886B-4EA5-BF9E-2334CBAD3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BF3E5D-FB69-4AE0-AA10-38C0E7D60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12F26D-DD9B-4F5B-89D3-46369839D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9671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C430BE-C23F-45FA-A1E0-C254BE768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49612A-4C33-4112-BF9C-C07A3AB55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CE683C-9BEB-4EA3-8750-6351F1CD2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C9BCF3-AAE7-49FF-8EE3-165A751165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9B83284-C721-4F76-A555-ABAEBDB290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372729E-2D55-4141-A9BB-E288D0B3E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22B86C0-4290-4F39-BCEF-B63EA64BD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BF2555A-01BF-45A9-8CB0-0CD54D13A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207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82D884-76AD-424C-97B2-F0C71261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140AD05-2903-407E-8480-954B8136E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126E007-2AF2-466E-8E35-DBD01F6BF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6C01E7-2177-4B23-B8CA-03D77109F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680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49DC78-DCA6-4C48-A423-7BD451D98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6E8FFC-312E-49F1-BE97-FF4778595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AE7D45-2671-492C-B1B5-0BF07E54A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457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CE380E-A7B2-4DFC-B440-4857BC47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EFCE0-55CA-4B93-9451-C229A22CD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309F6A-00CD-4B70-8022-999138655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9286C8-B5D6-4262-B7AD-01A4A6A45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E79F48-3BBF-48BE-A7F4-901E9266C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24996B-30AB-4F87-8E83-D4479F7FD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69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10A9A4-2BEB-4208-8AE9-A6BAF8489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964E61D-A026-48E2-BC87-41E5DA96DB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43C3D8-C554-42D8-8800-B9C44EAA3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F8DDB4-746F-4107-9856-8C7A771AF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2DDA0E-8E08-4829-A651-F1712FE23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BEF717-DC19-4DD8-818C-D312C4B97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693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E589851-F3BA-4567-B89E-B537AB939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66C287-9DF6-49D2-B6BA-CD6EE09FF6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4C05B0-8E4C-4FF7-83A7-114169F021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EC69C-8BCE-428A-8147-63CE3ECF71F9}" type="datetimeFigureOut">
              <a:rPr lang="ko-KR" altLang="en-US" smtClean="0"/>
              <a:t>2020-06-28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BD8A48-0C53-47E3-9F40-A3EE3395FD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B3C946-C0A1-4949-9969-CA101DCE59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A6B86-A3E0-4E73-B0A5-A05C2203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89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8B55A8FE-BF46-4528-ACEE-800A797236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10" b="1587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93AAAF6-29A4-4F21-919D-3ABFEACDB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altLang="ko-KR">
                <a:solidFill>
                  <a:srgbClr val="FFFFFF"/>
                </a:solidFill>
              </a:rPr>
              <a:t>TeStar</a:t>
            </a:r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557E2F8-D0C5-4648-9830-392B6C2FB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altLang="ko-KR" sz="1700">
                <a:solidFill>
                  <a:srgbClr val="FFFFFF"/>
                </a:solidFill>
              </a:rPr>
              <a:t>Team TeStar</a:t>
            </a:r>
          </a:p>
          <a:p>
            <a:r>
              <a:rPr lang="en-US" altLang="ko-KR" sz="1700">
                <a:solidFill>
                  <a:srgbClr val="FFFFFF"/>
                </a:solidFill>
              </a:rPr>
              <a:t>2016150019 </a:t>
            </a:r>
            <a:r>
              <a:rPr lang="ko-KR" altLang="en-US" sz="1700">
                <a:solidFill>
                  <a:srgbClr val="FFFFFF"/>
                </a:solidFill>
              </a:rPr>
              <a:t>박재홍</a:t>
            </a:r>
            <a:endParaRPr lang="en-US" altLang="ko-KR" sz="1700">
              <a:solidFill>
                <a:srgbClr val="FFFFFF"/>
              </a:solidFill>
            </a:endParaRPr>
          </a:p>
          <a:p>
            <a:r>
              <a:rPr lang="en-US" altLang="ko-KR" sz="1700">
                <a:solidFill>
                  <a:srgbClr val="FFFFFF"/>
                </a:solidFill>
              </a:rPr>
              <a:t>2018158031 </a:t>
            </a:r>
            <a:r>
              <a:rPr lang="ko-KR" altLang="en-US" sz="1700">
                <a:solidFill>
                  <a:srgbClr val="FFFFFF"/>
                </a:solidFill>
              </a:rPr>
              <a:t>장의수</a:t>
            </a:r>
          </a:p>
        </p:txBody>
      </p:sp>
    </p:spTree>
    <p:extLst>
      <p:ext uri="{BB962C8B-B14F-4D97-AF65-F5344CB8AC3E}">
        <p14:creationId xmlns:p14="http://schemas.microsoft.com/office/powerpoint/2010/main" val="3037673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0298909-E273-4035-96BC-92A6E97B4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600" dirty="0">
                <a:solidFill>
                  <a:srgbClr val="FFFFFF"/>
                </a:solidFill>
              </a:rPr>
              <a:t>공부한 기능</a:t>
            </a:r>
            <a:r>
              <a:rPr lang="en-US" altLang="ko-KR" sz="4600" dirty="0">
                <a:solidFill>
                  <a:srgbClr val="FFFFFF"/>
                </a:solidFill>
              </a:rPr>
              <a:t>(cont.)</a:t>
            </a:r>
            <a:endParaRPr lang="ko-KR" altLang="en-US" sz="4600" dirty="0">
              <a:solidFill>
                <a:srgbClr val="FFFFFF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685869-111F-4203-A002-6D87E9D87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3469"/>
            <a:ext cx="3153229" cy="3738562"/>
          </a:xfrm>
        </p:spPr>
        <p:txBody>
          <a:bodyPr>
            <a:normAutofit/>
          </a:bodyPr>
          <a:lstStyle/>
          <a:p>
            <a:r>
              <a:rPr lang="ko-KR" altLang="en-US" sz="2600" dirty="0"/>
              <a:t>카메라 이용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9C543FF-38EC-42CA-A120-86C06CE68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732" y="1406525"/>
            <a:ext cx="6715125" cy="53149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1690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C3F113A-9455-4D25-B0D2-1D7911FB1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600" dirty="0">
                <a:solidFill>
                  <a:srgbClr val="FFFFFF"/>
                </a:solidFill>
              </a:rPr>
              <a:t>공부한 기능</a:t>
            </a:r>
            <a:r>
              <a:rPr lang="en-US" altLang="ko-KR" sz="4600" dirty="0">
                <a:solidFill>
                  <a:srgbClr val="FFFFFF"/>
                </a:solidFill>
              </a:rPr>
              <a:t>(cont.)</a:t>
            </a:r>
            <a:endParaRPr lang="ko-KR" altLang="en-US" sz="4600" dirty="0">
              <a:solidFill>
                <a:srgbClr val="FFFFFF"/>
              </a:solidFill>
            </a:endParaRP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5398A69B-79B3-4FA1-8BB5-2061591FD1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099" y="2055812"/>
            <a:ext cx="6681801" cy="4625387"/>
          </a:xfrm>
        </p:spPr>
      </p:pic>
    </p:spTree>
    <p:extLst>
      <p:ext uri="{BB962C8B-B14F-4D97-AF65-F5344CB8AC3E}">
        <p14:creationId xmlns:p14="http://schemas.microsoft.com/office/powerpoint/2010/main" val="326767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3B2B57D-01C2-49EF-91CA-BE0BF8B2F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600" dirty="0">
                <a:solidFill>
                  <a:srgbClr val="FFFFFF"/>
                </a:solidFill>
              </a:rPr>
              <a:t>사용 시나리오 스토리보드</a:t>
            </a:r>
          </a:p>
        </p:txBody>
      </p:sp>
      <p:pic>
        <p:nvPicPr>
          <p:cNvPr id="18" name="내용 개체 틀 17" descr="텍스트이(가) 표시된 사진&#10;&#10;자동 생성된 설명">
            <a:extLst>
              <a:ext uri="{FF2B5EF4-FFF2-40B4-BE49-F238E27FC236}">
                <a16:creationId xmlns:a16="http://schemas.microsoft.com/office/drawing/2014/main" id="{66532793-7427-4CDB-BCB0-82380AC998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528" y="1978068"/>
            <a:ext cx="3283859" cy="1846800"/>
          </a:xfrm>
        </p:spPr>
      </p:pic>
      <p:pic>
        <p:nvPicPr>
          <p:cNvPr id="21" name="그림 20" descr="텍스트, 그리기이(가) 표시된 사진&#10;&#10;자동 생성된 설명">
            <a:extLst>
              <a:ext uri="{FF2B5EF4-FFF2-40B4-BE49-F238E27FC236}">
                <a16:creationId xmlns:a16="http://schemas.microsoft.com/office/drawing/2014/main" id="{40B2F729-5458-41DF-BB8F-5EABEB2B0F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485" y="1932819"/>
            <a:ext cx="3281880" cy="1846800"/>
          </a:xfrm>
          <a:prstGeom prst="rect">
            <a:avLst/>
          </a:prstGeom>
        </p:spPr>
      </p:pic>
      <p:pic>
        <p:nvPicPr>
          <p:cNvPr id="24" name="그림 23" descr="텍스트이(가) 표시된 사진&#10;&#10;자동 생성된 설명">
            <a:extLst>
              <a:ext uri="{FF2B5EF4-FFF2-40B4-BE49-F238E27FC236}">
                <a16:creationId xmlns:a16="http://schemas.microsoft.com/office/drawing/2014/main" id="{AF36E3C5-896F-469B-8F6C-C504E05B8D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615" y="1978068"/>
            <a:ext cx="3280344" cy="1846800"/>
          </a:xfrm>
          <a:prstGeom prst="rect">
            <a:avLst/>
          </a:prstGeom>
        </p:spPr>
      </p:pic>
      <p:pic>
        <p:nvPicPr>
          <p:cNvPr id="27" name="그림 26" descr="텍스트이(가) 표시된 사진&#10;&#10;자동 생성된 설명">
            <a:extLst>
              <a:ext uri="{FF2B5EF4-FFF2-40B4-BE49-F238E27FC236}">
                <a16:creationId xmlns:a16="http://schemas.microsoft.com/office/drawing/2014/main" id="{95F17777-62E5-4837-9F60-60A835A89B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36" y="4478352"/>
            <a:ext cx="3277281" cy="1846800"/>
          </a:xfrm>
          <a:prstGeom prst="rect">
            <a:avLst/>
          </a:prstGeom>
        </p:spPr>
      </p:pic>
      <p:pic>
        <p:nvPicPr>
          <p:cNvPr id="29" name="그림 28" descr="텍스트이(가) 표시된 사진&#10;&#10;자동 생성된 설명">
            <a:extLst>
              <a:ext uri="{FF2B5EF4-FFF2-40B4-BE49-F238E27FC236}">
                <a16:creationId xmlns:a16="http://schemas.microsoft.com/office/drawing/2014/main" id="{AC4C5661-EFF8-4A7A-8813-92CAED66E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485" y="4527603"/>
            <a:ext cx="3288013" cy="1846800"/>
          </a:xfrm>
          <a:prstGeom prst="rect">
            <a:avLst/>
          </a:prstGeom>
        </p:spPr>
      </p:pic>
      <p:pic>
        <p:nvPicPr>
          <p:cNvPr id="31" name="그림 30" descr="그리기이(가) 표시된 사진&#10;&#10;자동 생성된 설명">
            <a:extLst>
              <a:ext uri="{FF2B5EF4-FFF2-40B4-BE49-F238E27FC236}">
                <a16:creationId xmlns:a16="http://schemas.microsoft.com/office/drawing/2014/main" id="{185C6108-2357-4295-BC2F-BA7BA88310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615" y="4527603"/>
            <a:ext cx="3288368" cy="184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153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649BB3E-1464-4F32-8CE0-B23802776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시연 동영상</a:t>
            </a:r>
          </a:p>
        </p:txBody>
      </p:sp>
      <p:pic>
        <p:nvPicPr>
          <p:cNvPr id="4" name="테스타 소개 영상 수정">
            <a:hlinkClick r:id="" action="ppaction://media"/>
            <a:extLst>
              <a:ext uri="{FF2B5EF4-FFF2-40B4-BE49-F238E27FC236}">
                <a16:creationId xmlns:a16="http://schemas.microsoft.com/office/drawing/2014/main" id="{5C54ABBA-59F9-44AF-AA2B-8A77F1554A6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97151" y="492573"/>
            <a:ext cx="2866887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904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CBE91E2-8062-4E32-A51D-3E5296F36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600" dirty="0">
                <a:solidFill>
                  <a:srgbClr val="FFFFFF"/>
                </a:solidFill>
              </a:rPr>
              <a:t>소감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9BE510-83A2-49E0-A29D-6A50E8BA4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박재홍</a:t>
            </a:r>
            <a:r>
              <a:rPr lang="en-US" altLang="ko-KR" sz="2400" dirty="0"/>
              <a:t>: </a:t>
            </a:r>
            <a:r>
              <a:rPr lang="ko-KR" altLang="en-US" sz="2400" dirty="0"/>
              <a:t>이번 팀프로젝트를 진행하면서 처음으로 휴대폰에 앱을 설치하여 테스트해봤는데 처음 구현해 본 센서 동작이</a:t>
            </a:r>
            <a:r>
              <a:rPr lang="en-US" altLang="ko-KR" sz="2400" dirty="0"/>
              <a:t> </a:t>
            </a:r>
            <a:r>
              <a:rPr lang="ko-KR" altLang="en-US" sz="2400" dirty="0"/>
              <a:t>실제 플랫폼에서 동작하는 것을 보니 흥미로웠고</a:t>
            </a:r>
            <a:r>
              <a:rPr lang="en-US" altLang="ko-KR" sz="2400" dirty="0"/>
              <a:t>, </a:t>
            </a:r>
            <a:r>
              <a:rPr lang="ko-KR" altLang="en-US" sz="2400" dirty="0"/>
              <a:t>프로젝트 자체도 수월하게 진행되어 과정도</a:t>
            </a:r>
            <a:r>
              <a:rPr lang="en-US" altLang="ko-KR" sz="2400" dirty="0"/>
              <a:t> </a:t>
            </a:r>
            <a:r>
              <a:rPr lang="ko-KR" altLang="en-US" sz="2400" dirty="0"/>
              <a:t>만족스러웠다</a:t>
            </a:r>
            <a:r>
              <a:rPr lang="en-US" altLang="ko-KR" sz="2400" dirty="0"/>
              <a:t>. </a:t>
            </a:r>
            <a:r>
              <a:rPr lang="ko-KR" altLang="en-US" sz="2400" dirty="0"/>
              <a:t>새로운 기능도 이용해 보고</a:t>
            </a:r>
            <a:r>
              <a:rPr lang="en-US" altLang="ko-KR" sz="2400" dirty="0"/>
              <a:t>, </a:t>
            </a:r>
            <a:r>
              <a:rPr lang="ko-KR" altLang="en-US" sz="2400" dirty="0"/>
              <a:t>공부가 많이 되었다</a:t>
            </a:r>
            <a:r>
              <a:rPr lang="en-US" altLang="ko-KR" sz="2400" dirty="0"/>
              <a:t>.</a:t>
            </a:r>
          </a:p>
          <a:p>
            <a:pPr marL="0" indent="0">
              <a:buNone/>
            </a:pPr>
            <a:endParaRPr lang="en-US" altLang="ko-KR" sz="2400" dirty="0"/>
          </a:p>
          <a:p>
            <a:r>
              <a:rPr lang="ko-KR" altLang="en-US" sz="2400" dirty="0" err="1"/>
              <a:t>장의수</a:t>
            </a:r>
            <a:r>
              <a:rPr lang="en-US" altLang="ko-KR" sz="2400" dirty="0"/>
              <a:t>: </a:t>
            </a:r>
            <a:r>
              <a:rPr lang="ko-KR" altLang="en-US" sz="2400" dirty="0"/>
              <a:t>센서를 다루는 부분이라는 점에서 처음 보는 함수가 많았고</a:t>
            </a:r>
            <a:r>
              <a:rPr lang="en-US" altLang="ko-KR" sz="2400" dirty="0"/>
              <a:t>, </a:t>
            </a:r>
            <a:r>
              <a:rPr lang="ko-KR" altLang="en-US" sz="2400" dirty="0"/>
              <a:t>따라서 </a:t>
            </a:r>
            <a:r>
              <a:rPr lang="en-US" altLang="ko-KR" sz="2400" dirty="0"/>
              <a:t>warning</a:t>
            </a:r>
            <a:r>
              <a:rPr lang="ko-KR" altLang="en-US" sz="2400" dirty="0"/>
              <a:t>이 한번 나면 어느 부분이 문제인지 한참을 헤매야 했다</a:t>
            </a:r>
            <a:r>
              <a:rPr lang="en-US" altLang="ko-KR" sz="2400" dirty="0"/>
              <a:t>. </a:t>
            </a:r>
            <a:r>
              <a:rPr lang="ko-KR" altLang="en-US" sz="2400" dirty="0"/>
              <a:t>그러나 분명한 것은</a:t>
            </a:r>
            <a:r>
              <a:rPr lang="en-US" altLang="ko-KR" sz="2400" dirty="0"/>
              <a:t>, </a:t>
            </a:r>
            <a:r>
              <a:rPr lang="ko-KR" altLang="en-US" sz="2400" dirty="0"/>
              <a:t>그 많은 시간이 헛되지 않을 만큼 유용한 기능을 배웠다는 점이다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46164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1D98CAC-3EFF-4342-BD5A-6C0E8CAB4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4006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52DCFCC-5B73-46B0-9FA2-B02537484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2"/>
            <a:ext cx="10515600" cy="26599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8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294477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ABB7731-7422-4B2D-AA8C-ED0CF029A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altLang="ko-KR" sz="6000"/>
              <a:t>Contents</a:t>
            </a:r>
            <a:endParaRPr lang="ko-KR" altLang="en-US" sz="6000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F5560B-261D-464B-AAE0-DA9812C8C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ko-KR" altLang="en-US" sz="2200"/>
              <a:t>팀 소개</a:t>
            </a:r>
            <a:endParaRPr lang="en-US" altLang="ko-KR" sz="2200"/>
          </a:p>
          <a:p>
            <a:pPr marL="514350" indent="-514350">
              <a:buFont typeface="+mj-lt"/>
              <a:buAutoNum type="arabicPeriod"/>
            </a:pPr>
            <a:r>
              <a:rPr lang="ko-KR" altLang="en-US" sz="2200"/>
              <a:t>활동 내용</a:t>
            </a:r>
            <a:endParaRPr lang="en-US" altLang="ko-KR" sz="2200"/>
          </a:p>
          <a:p>
            <a:pPr marL="514350" indent="-514350">
              <a:buFont typeface="+mj-lt"/>
              <a:buAutoNum type="arabicPeriod"/>
            </a:pPr>
            <a:r>
              <a:rPr lang="ko-KR" altLang="en-US" sz="2200"/>
              <a:t>프로젝트 개요</a:t>
            </a:r>
            <a:endParaRPr lang="en-US" altLang="ko-KR" sz="2200"/>
          </a:p>
          <a:p>
            <a:pPr marL="514350" indent="-514350">
              <a:buFont typeface="+mj-lt"/>
              <a:buAutoNum type="arabicPeriod"/>
            </a:pPr>
            <a:r>
              <a:rPr lang="ko-KR" altLang="en-US" sz="2200"/>
              <a:t>시연</a:t>
            </a:r>
            <a:endParaRPr lang="en-US" altLang="ko-KR" sz="2200"/>
          </a:p>
          <a:p>
            <a:pPr marL="514350" indent="-514350">
              <a:buFont typeface="+mj-lt"/>
              <a:buAutoNum type="arabicPeriod"/>
            </a:pPr>
            <a:r>
              <a:rPr lang="ko-KR" altLang="en-US" sz="2200"/>
              <a:t>소감</a:t>
            </a:r>
          </a:p>
        </p:txBody>
      </p:sp>
    </p:spTree>
    <p:extLst>
      <p:ext uri="{BB962C8B-B14F-4D97-AF65-F5344CB8AC3E}">
        <p14:creationId xmlns:p14="http://schemas.microsoft.com/office/powerpoint/2010/main" val="4077265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978988D-A00F-40A3-B6DF-68891F9B2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latinLnBrk="0"/>
            <a:r>
              <a:rPr lang="en-US" altLang="ko-KR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Team </a:t>
            </a:r>
            <a:r>
              <a:rPr lang="en-US" altLang="ko-KR" kern="1200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TeStar</a:t>
            </a:r>
            <a:endParaRPr lang="en-US" altLang="ko-KR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E68227-D851-44D3-B55A-79C67EBEA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0" y="963507"/>
            <a:ext cx="6250940" cy="2304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2000" dirty="0"/>
              <a:t>박 재 홍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역할</a:t>
            </a:r>
            <a:r>
              <a:rPr lang="en-US" altLang="ko-KR" sz="2000" dirty="0"/>
              <a:t>: </a:t>
            </a:r>
            <a:r>
              <a:rPr lang="ko-KR" altLang="en-US" sz="2000" dirty="0"/>
              <a:t>아이디어 구상</a:t>
            </a:r>
            <a:r>
              <a:rPr lang="en-US" altLang="ko-KR" sz="2000" dirty="0"/>
              <a:t> </a:t>
            </a:r>
            <a:r>
              <a:rPr lang="ko-KR" altLang="en-US" sz="2000" dirty="0"/>
              <a:t>및</a:t>
            </a:r>
            <a:r>
              <a:rPr lang="en-US" altLang="ko-KR" sz="2000" dirty="0"/>
              <a:t> </a:t>
            </a:r>
            <a:r>
              <a:rPr lang="ko-KR" altLang="en-US" sz="2000" dirty="0" err="1"/>
              <a:t>인텐트</a:t>
            </a:r>
            <a:r>
              <a:rPr lang="en-US" altLang="ko-KR" sz="2000" dirty="0"/>
              <a:t> </a:t>
            </a:r>
            <a:r>
              <a:rPr lang="ko-KR" altLang="en-US" sz="2000" dirty="0"/>
              <a:t>분담 구현</a:t>
            </a:r>
            <a:r>
              <a:rPr lang="en-US" altLang="ko-KR" sz="2000" dirty="0"/>
              <a:t>(</a:t>
            </a:r>
            <a:r>
              <a:rPr lang="ko-KR" altLang="en-US" sz="2000" dirty="0"/>
              <a:t>메인</a:t>
            </a:r>
            <a:r>
              <a:rPr lang="en-US" altLang="ko-KR" sz="2000" dirty="0"/>
              <a:t>, </a:t>
            </a:r>
            <a:r>
              <a:rPr lang="ko-KR" altLang="en-US" sz="2000" dirty="0"/>
              <a:t>사운드</a:t>
            </a:r>
            <a:r>
              <a:rPr lang="en-US" altLang="ko-KR" sz="2000" dirty="0"/>
              <a:t>, </a:t>
            </a:r>
            <a:r>
              <a:rPr lang="ko-KR" altLang="en-US" sz="2000" dirty="0"/>
              <a:t>카메라</a:t>
            </a:r>
            <a:r>
              <a:rPr lang="en-US" altLang="ko-KR" sz="2000" dirty="0"/>
              <a:t>, </a:t>
            </a:r>
            <a:r>
              <a:rPr lang="ko-KR" altLang="en-US" sz="2000" dirty="0"/>
              <a:t>네트워크</a:t>
            </a:r>
            <a:r>
              <a:rPr lang="en-US" altLang="ko-KR" sz="2000" dirty="0"/>
              <a:t>)</a:t>
            </a:r>
          </a:p>
          <a:p>
            <a:pPr latinLnBrk="0"/>
            <a:endParaRPr lang="en-US" altLang="ko-KR" sz="2000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B18B4C1B-D468-44C8-ABD1-F19987F718C8}"/>
              </a:ext>
            </a:extLst>
          </p:cNvPr>
          <p:cNvSpPr txBox="1">
            <a:spLocks/>
          </p:cNvSpPr>
          <p:nvPr/>
        </p:nvSpPr>
        <p:spPr>
          <a:xfrm>
            <a:off x="4976030" y="3589866"/>
            <a:ext cx="6250940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/>
            <a:r>
              <a:rPr lang="ko-KR" altLang="en-US" sz="2000" dirty="0"/>
              <a:t>장 의 수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역할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인텐트</a:t>
            </a:r>
            <a:r>
              <a:rPr lang="en-US" altLang="ko-KR" sz="2000" dirty="0"/>
              <a:t> </a:t>
            </a:r>
            <a:r>
              <a:rPr lang="ko-KR" altLang="en-US" sz="2000" dirty="0"/>
              <a:t>분담 구현</a:t>
            </a:r>
            <a:r>
              <a:rPr lang="en-US" altLang="ko-KR" sz="2000" dirty="0"/>
              <a:t>(</a:t>
            </a:r>
            <a:r>
              <a:rPr lang="ko-KR" altLang="en-US" sz="2000" dirty="0"/>
              <a:t>터치</a:t>
            </a:r>
            <a:r>
              <a:rPr lang="en-US" altLang="ko-KR" sz="2000" dirty="0"/>
              <a:t>, </a:t>
            </a:r>
            <a:r>
              <a:rPr lang="ko-KR" altLang="en-US" sz="2000" dirty="0"/>
              <a:t>마이크</a:t>
            </a:r>
            <a:r>
              <a:rPr lang="en-US" altLang="ko-KR" sz="2000" dirty="0"/>
              <a:t>, </a:t>
            </a:r>
            <a:r>
              <a:rPr lang="ko-KR" altLang="en-US" sz="2000" dirty="0"/>
              <a:t>결과</a:t>
            </a:r>
            <a:r>
              <a:rPr lang="en-US" altLang="ko-KR" sz="2000" dirty="0"/>
              <a:t>) </a:t>
            </a:r>
            <a:r>
              <a:rPr lang="ko-KR" altLang="en-US" sz="2000" dirty="0"/>
              <a:t>및 테스트</a:t>
            </a:r>
            <a:endParaRPr lang="en-US" altLang="ko-KR" sz="2000" dirty="0"/>
          </a:p>
          <a:p>
            <a:pPr latinLnBrk="0"/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941593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11">
            <a:extLst>
              <a:ext uri="{FF2B5EF4-FFF2-40B4-BE49-F238E27FC236}">
                <a16:creationId xmlns:a16="http://schemas.microsoft.com/office/drawing/2014/main" id="{25549E48-55B4-43FA-96F3-A3F777E0F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Rectangle 13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4021FDF-6F40-403C-858A-DD5137531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sz="3600"/>
              <a:t>활동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F5329-5F62-42A4-BE77-0096AE3B7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2512" y="498698"/>
            <a:ext cx="4940808" cy="11853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latinLnBrk="0">
              <a:buNone/>
            </a:pPr>
            <a:r>
              <a:rPr lang="ko-KR" altLang="en-US" sz="2400"/>
              <a:t>카카오톡을 적극적으로 활용하여 팀 프로젝트 진행</a:t>
            </a:r>
          </a:p>
        </p:txBody>
      </p:sp>
      <p:sp>
        <p:nvSpPr>
          <p:cNvPr id="42" name="Rectangle 15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17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241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B4C5343-7304-45C7-B725-33AFA4EAB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188" y="2091095"/>
            <a:ext cx="3211023" cy="416052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8B2A254-98C3-44A2-B4E0-665C810EF4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4340" y="2129515"/>
            <a:ext cx="3703320" cy="407365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2269699-9E55-4590-859B-F5ABBCEE1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5592" y="2231625"/>
            <a:ext cx="3703320" cy="386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893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52C0288-2C0F-4C04-8972-F9A89D60A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altLang="ko-KR" sz="6000" dirty="0" err="1"/>
              <a:t>TeStar</a:t>
            </a:r>
            <a:endParaRPr lang="ko-KR" altLang="en-US" sz="6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C13EB0-A3BE-4312-A5A2-D564456A5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ko-KR" altLang="en-US" sz="2200" dirty="0"/>
              <a:t>휴대폰 종합 테스트 앱</a:t>
            </a:r>
            <a:endParaRPr lang="en-US" altLang="ko-KR" sz="220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2200" dirty="0"/>
              <a:t>문제 발생</a:t>
            </a:r>
            <a:r>
              <a:rPr lang="en-US" altLang="ko-KR" sz="2200" dirty="0"/>
              <a:t>(</a:t>
            </a:r>
            <a:r>
              <a:rPr lang="ko-KR" altLang="en-US" sz="2200" dirty="0"/>
              <a:t>의심</a:t>
            </a:r>
            <a:r>
              <a:rPr lang="en-US" altLang="ko-KR" sz="2200" dirty="0"/>
              <a:t>)</a:t>
            </a:r>
            <a:r>
              <a:rPr lang="ko-KR" altLang="en-US" sz="2200" dirty="0"/>
              <a:t> 시 개인의 자가 진단 및 </a:t>
            </a:r>
            <a:r>
              <a:rPr lang="en-US" altLang="ko-KR" sz="2200" dirty="0"/>
              <a:t>A/S </a:t>
            </a:r>
            <a:r>
              <a:rPr lang="ko-KR" altLang="en-US" sz="2200" dirty="0"/>
              <a:t>문의 등 고객지원</a:t>
            </a:r>
            <a:r>
              <a:rPr lang="en-US" altLang="ko-KR" sz="2200" dirty="0"/>
              <a:t>,</a:t>
            </a:r>
            <a:r>
              <a:rPr lang="ko-KR" altLang="en-US" sz="2200" dirty="0"/>
              <a:t> 휴대폰 중고 거래 등의 경우까지 유용하게 이용 가능</a:t>
            </a:r>
            <a:endParaRPr lang="en-US" altLang="ko-KR" sz="220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2200" dirty="0"/>
              <a:t>현재 사운드</a:t>
            </a:r>
            <a:r>
              <a:rPr lang="en-US" altLang="ko-KR" sz="2200" dirty="0"/>
              <a:t>(</a:t>
            </a:r>
            <a:r>
              <a:rPr lang="ko-KR" altLang="en-US" sz="2200" dirty="0"/>
              <a:t>스피커</a:t>
            </a:r>
            <a:r>
              <a:rPr lang="en-US" altLang="ko-KR" sz="2200" dirty="0"/>
              <a:t>), </a:t>
            </a:r>
            <a:r>
              <a:rPr lang="ko-KR" altLang="en-US" sz="2200" dirty="0"/>
              <a:t>네트워크</a:t>
            </a:r>
            <a:r>
              <a:rPr lang="en-US" altLang="ko-KR" sz="2200" dirty="0"/>
              <a:t>, </a:t>
            </a:r>
            <a:r>
              <a:rPr lang="ko-KR" altLang="en-US" sz="2200" dirty="0"/>
              <a:t>마이크</a:t>
            </a:r>
            <a:r>
              <a:rPr lang="en-US" altLang="ko-KR" sz="2200" dirty="0"/>
              <a:t>, </a:t>
            </a:r>
            <a:r>
              <a:rPr lang="ko-KR" altLang="en-US" sz="2200" dirty="0"/>
              <a:t>카메라</a:t>
            </a:r>
            <a:r>
              <a:rPr lang="en-US" altLang="ko-KR" sz="2200" dirty="0"/>
              <a:t>, </a:t>
            </a:r>
            <a:r>
              <a:rPr lang="ko-KR" altLang="en-US" sz="2200" dirty="0"/>
              <a:t>터치 동작 여부까지 테스트 가능</a:t>
            </a:r>
            <a:endParaRPr lang="en-US" altLang="ko-KR" sz="2200" dirty="0"/>
          </a:p>
          <a:p>
            <a:pPr>
              <a:buFont typeface="Wingdings" panose="05000000000000000000" pitchFamily="2" charset="2"/>
              <a:buChar char="Ø"/>
            </a:pPr>
            <a:endParaRPr lang="ko-KR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456714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F2B5A90-705F-44EE-BD30-4358FD9DB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ko-KR" altLang="en-US" sz="6000"/>
              <a:t>앱 개발 배경</a:t>
            </a:r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692577-F3C0-46BF-AF2F-3116C5B5E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ko-KR" altLang="en-US" sz="2200" dirty="0"/>
              <a:t>개인적 사유</a:t>
            </a:r>
            <a:endParaRPr lang="en-US" altLang="ko-KR" sz="220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2200" dirty="0"/>
              <a:t>고장 난 스피커</a:t>
            </a:r>
            <a:endParaRPr lang="en-US" altLang="ko-KR" sz="2200" dirty="0"/>
          </a:p>
          <a:p>
            <a:pPr marL="0" indent="0">
              <a:buNone/>
            </a:pPr>
            <a:r>
              <a:rPr lang="ko-KR" altLang="ko-KR" sz="2200" dirty="0">
                <a:latin typeface="+mn-ea"/>
              </a:rPr>
              <a:t>→</a:t>
            </a:r>
            <a:r>
              <a:rPr lang="en-US" altLang="ko-KR" sz="2200" dirty="0">
                <a:latin typeface="+mn-ea"/>
              </a:rPr>
              <a:t> </a:t>
            </a:r>
            <a:r>
              <a:rPr lang="ko-KR" altLang="en-US" sz="2200" dirty="0">
                <a:latin typeface="+mn-ea"/>
              </a:rPr>
              <a:t>아이디어의 전환</a:t>
            </a:r>
            <a:endParaRPr lang="en-US" altLang="ko-KR" sz="2200" dirty="0">
              <a:latin typeface="+mn-ea"/>
            </a:endParaRPr>
          </a:p>
          <a:p>
            <a:pPr marL="0" indent="0">
              <a:buNone/>
            </a:pPr>
            <a:endParaRPr lang="en-US" altLang="ko-KR" sz="2200" dirty="0">
              <a:latin typeface="+mn-ea"/>
            </a:endParaRPr>
          </a:p>
          <a:p>
            <a:r>
              <a:rPr lang="ko-KR" altLang="en-US" sz="2200" dirty="0">
                <a:latin typeface="+mn-ea"/>
              </a:rPr>
              <a:t>앱이 만들어진다면</a:t>
            </a:r>
            <a:r>
              <a:rPr lang="en-US" altLang="ko-KR" sz="2200" dirty="0">
                <a:latin typeface="+mn-ea"/>
              </a:rPr>
              <a:t>?</a:t>
            </a:r>
          </a:p>
          <a:p>
            <a:pPr marL="0" indent="0">
              <a:buNone/>
            </a:pPr>
            <a:r>
              <a:rPr lang="ko-KR" altLang="ko-KR" sz="2200" dirty="0">
                <a:latin typeface="+mn-ea"/>
              </a:rPr>
              <a:t>→ </a:t>
            </a:r>
            <a:r>
              <a:rPr lang="ko-KR" altLang="en-US" sz="2200" dirty="0">
                <a:latin typeface="+mn-ea"/>
              </a:rPr>
              <a:t>다양한 곳에 사용될 수 있을 것</a:t>
            </a:r>
            <a:r>
              <a:rPr lang="en-US" altLang="ko-KR" sz="2200" dirty="0">
                <a:latin typeface="+mn-ea"/>
              </a:rPr>
              <a:t>(</a:t>
            </a:r>
            <a:r>
              <a:rPr lang="ko-KR" altLang="en-US" sz="2200" dirty="0">
                <a:latin typeface="+mn-ea"/>
              </a:rPr>
              <a:t>자가 진단</a:t>
            </a:r>
            <a:r>
              <a:rPr lang="en-US" altLang="ko-KR" sz="2200" dirty="0">
                <a:latin typeface="+mn-ea"/>
              </a:rPr>
              <a:t>, </a:t>
            </a:r>
            <a:r>
              <a:rPr lang="ko-KR" altLang="en-US" sz="2200" dirty="0">
                <a:latin typeface="+mn-ea"/>
              </a:rPr>
              <a:t>중고 거래</a:t>
            </a:r>
            <a:r>
              <a:rPr lang="en-US" altLang="ko-KR" sz="2200" dirty="0">
                <a:latin typeface="+mn-ea"/>
              </a:rPr>
              <a:t>, A/S</a:t>
            </a:r>
            <a:r>
              <a:rPr lang="ko-KR" altLang="en-US" sz="2200" dirty="0">
                <a:latin typeface="+mn-ea"/>
              </a:rPr>
              <a:t>시</a:t>
            </a:r>
            <a:r>
              <a:rPr lang="en-US" altLang="ko-KR" sz="2200" dirty="0">
                <a:latin typeface="+mn-ea"/>
              </a:rPr>
              <a:t>…)</a:t>
            </a:r>
          </a:p>
        </p:txBody>
      </p:sp>
    </p:spTree>
    <p:extLst>
      <p:ext uri="{BB962C8B-B14F-4D97-AF65-F5344CB8AC3E}">
        <p14:creationId xmlns:p14="http://schemas.microsoft.com/office/powerpoint/2010/main" val="576233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BBEA706-42AF-4874-A349-050A62209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 kern="1200" dirty="0">
                <a:solidFill>
                  <a:srgbClr val="3F3F3F"/>
                </a:solidFill>
                <a:latin typeface="+mj-lt"/>
                <a:ea typeface="+mj-ea"/>
                <a:cs typeface="+mj-cs"/>
              </a:rPr>
              <a:t>앱 기능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4F9166-ABC1-4211-B47D-19F357AE6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6915" y="2888250"/>
            <a:ext cx="4297351" cy="2959777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buFont typeface="Wingdings" panose="05000000000000000000" pitchFamily="2" charset="2"/>
              <a:buChar char="l"/>
            </a:pPr>
            <a:r>
              <a:rPr lang="ko-KR" altLang="en-US" sz="2000" dirty="0"/>
              <a:t>수업에서 배운 기능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다양한 </a:t>
            </a:r>
            <a:r>
              <a:rPr lang="en-US" altLang="ko-KR" sz="2000" dirty="0"/>
              <a:t>UI </a:t>
            </a:r>
            <a:r>
              <a:rPr lang="ko-KR" altLang="en-US" sz="2000" dirty="0"/>
              <a:t>관련 기능들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이벤트 처리</a:t>
            </a:r>
            <a:endParaRPr lang="en-US" altLang="ko-KR" sz="2000" dirty="0"/>
          </a:p>
          <a:p>
            <a:pPr latinLnBrk="0"/>
            <a:r>
              <a:rPr lang="ko-KR" altLang="en-US" sz="2000" dirty="0" err="1"/>
              <a:t>인텐트</a:t>
            </a:r>
            <a:r>
              <a:rPr lang="ko-KR" altLang="en-US" sz="2000" dirty="0"/>
              <a:t> 데이터 전달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권한 설정</a:t>
            </a:r>
            <a:endParaRPr lang="en-US" altLang="ko-KR" sz="2000" dirty="0"/>
          </a:p>
          <a:p>
            <a:pPr latinLnBrk="0"/>
            <a:endParaRPr lang="ko-KR" altLang="en-US" sz="20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C28F3A6D-3464-4D19-83AE-550AAC53E0CD}"/>
              </a:ext>
            </a:extLst>
          </p:cNvPr>
          <p:cNvSpPr txBox="1">
            <a:spLocks/>
          </p:cNvSpPr>
          <p:nvPr/>
        </p:nvSpPr>
        <p:spPr>
          <a:xfrm>
            <a:off x="6417731" y="2888250"/>
            <a:ext cx="4292594" cy="295977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buFont typeface="Wingdings" panose="05000000000000000000" pitchFamily="2" charset="2"/>
              <a:buChar char="l"/>
            </a:pPr>
            <a:r>
              <a:rPr lang="ko-KR" altLang="en-US" sz="2000" dirty="0"/>
              <a:t>새로 공부한 기능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소리 재생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소리 녹음</a:t>
            </a:r>
            <a:r>
              <a:rPr lang="en-US" altLang="ko-KR" sz="2000" dirty="0"/>
              <a:t>(</a:t>
            </a:r>
            <a:r>
              <a:rPr lang="ko-KR" altLang="en-US" sz="2000" dirty="0"/>
              <a:t>마이크 이용</a:t>
            </a:r>
            <a:r>
              <a:rPr lang="en-US" altLang="ko-KR" sz="2000" dirty="0"/>
              <a:t>)</a:t>
            </a:r>
          </a:p>
          <a:p>
            <a:pPr latinLnBrk="0"/>
            <a:r>
              <a:rPr lang="ko-KR" altLang="en-US" sz="2000" dirty="0"/>
              <a:t>카메라 이용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풀스크린 액티비티</a:t>
            </a:r>
            <a:r>
              <a:rPr lang="en-US" altLang="ko-KR" sz="2000" dirty="0"/>
              <a:t>(Fullscreen Activity) </a:t>
            </a:r>
            <a:r>
              <a:rPr lang="ko-KR" altLang="en-US" sz="2000" dirty="0"/>
              <a:t>이용</a:t>
            </a:r>
            <a:endParaRPr lang="en-US" altLang="ko-KR" sz="2000" dirty="0"/>
          </a:p>
          <a:p>
            <a:pPr latinLnBrk="0"/>
            <a:r>
              <a:rPr lang="ko-KR" altLang="en-US" sz="2000" dirty="0"/>
              <a:t>파일 다루기</a:t>
            </a:r>
            <a:r>
              <a:rPr lang="en-US" altLang="ko-KR" sz="2000" dirty="0"/>
              <a:t>(</a:t>
            </a:r>
            <a:r>
              <a:rPr lang="ko-KR" altLang="en-US" sz="2000" dirty="0"/>
              <a:t>아주 약간</a:t>
            </a:r>
            <a:r>
              <a:rPr lang="en-US" altLang="ko-KR" sz="2000" dirty="0"/>
              <a:t>)</a:t>
            </a:r>
          </a:p>
          <a:p>
            <a:pPr latinLnBrk="0"/>
            <a:r>
              <a:rPr lang="ko-KR" altLang="en-US" sz="2000" dirty="0"/>
              <a:t>아이콘 만들기</a:t>
            </a:r>
          </a:p>
        </p:txBody>
      </p:sp>
    </p:spTree>
    <p:extLst>
      <p:ext uri="{BB962C8B-B14F-4D97-AF65-F5344CB8AC3E}">
        <p14:creationId xmlns:p14="http://schemas.microsoft.com/office/powerpoint/2010/main" val="1276505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1E9DFD8-0AD9-4E5E-9693-9B706706A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600" dirty="0">
                <a:solidFill>
                  <a:srgbClr val="FFFFFF"/>
                </a:solidFill>
              </a:rPr>
              <a:t>공부한 기능</a:t>
            </a:r>
          </a:p>
        </p:txBody>
      </p:sp>
      <p:pic>
        <p:nvPicPr>
          <p:cNvPr id="7" name="내용 개체 틀 6" descr="스크린샷이(가) 표시된 사진&#10;&#10;자동 생성된 설명">
            <a:extLst>
              <a:ext uri="{FF2B5EF4-FFF2-40B4-BE49-F238E27FC236}">
                <a16:creationId xmlns:a16="http://schemas.microsoft.com/office/drawing/2014/main" id="{D25DEBD1-4C29-426B-8CE3-998A13B875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880" y="2055813"/>
            <a:ext cx="9280571" cy="44370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9281A4-84C9-41E2-8DCE-74C86039487C}"/>
              </a:ext>
            </a:extLst>
          </p:cNvPr>
          <p:cNvSpPr txBox="1"/>
          <p:nvPr/>
        </p:nvSpPr>
        <p:spPr>
          <a:xfrm>
            <a:off x="209549" y="2276475"/>
            <a:ext cx="266700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600" dirty="0"/>
              <a:t>소리 녹음</a:t>
            </a:r>
            <a:endParaRPr lang="en-US" altLang="ko-KR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600" dirty="0"/>
              <a:t>파일 다루기</a:t>
            </a:r>
          </a:p>
        </p:txBody>
      </p:sp>
    </p:spTree>
    <p:extLst>
      <p:ext uri="{BB962C8B-B14F-4D97-AF65-F5344CB8AC3E}">
        <p14:creationId xmlns:p14="http://schemas.microsoft.com/office/powerpoint/2010/main" val="4263964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2BBA2BE-3FF8-424F-9EF9-7876C3A72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600" dirty="0">
                <a:solidFill>
                  <a:srgbClr val="FFFFFF"/>
                </a:solidFill>
              </a:rPr>
              <a:t>공부한 기능</a:t>
            </a:r>
            <a:r>
              <a:rPr lang="en-US" altLang="ko-KR" sz="4600" dirty="0">
                <a:solidFill>
                  <a:srgbClr val="FFFFFF"/>
                </a:solidFill>
              </a:rPr>
              <a:t>(cont.)</a:t>
            </a:r>
            <a:endParaRPr lang="ko-KR" altLang="en-US" sz="4600" dirty="0">
              <a:solidFill>
                <a:srgbClr val="FFFFFF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D8482C-CDDF-4687-9DD5-5A95732CB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ko-KR" altLang="en-US" sz="2600" dirty="0"/>
              <a:t>소리 재생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3DCFC4F-1982-422F-BB72-154566509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150" y="2055813"/>
            <a:ext cx="5962650" cy="46535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55012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336</Words>
  <Application>Microsoft Office PowerPoint</Application>
  <PresentationFormat>와이드스크린</PresentationFormat>
  <Paragraphs>63</Paragraphs>
  <Slides>15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Arial</vt:lpstr>
      <vt:lpstr>Calibri</vt:lpstr>
      <vt:lpstr>Wingdings</vt:lpstr>
      <vt:lpstr>Office 테마</vt:lpstr>
      <vt:lpstr>TeStar</vt:lpstr>
      <vt:lpstr>Contents</vt:lpstr>
      <vt:lpstr>Team TeStar</vt:lpstr>
      <vt:lpstr>활동 내용</vt:lpstr>
      <vt:lpstr>TeStar</vt:lpstr>
      <vt:lpstr>앱 개발 배경</vt:lpstr>
      <vt:lpstr>앱 기능 소개</vt:lpstr>
      <vt:lpstr>공부한 기능</vt:lpstr>
      <vt:lpstr>공부한 기능(cont.)</vt:lpstr>
      <vt:lpstr>공부한 기능(cont.)</vt:lpstr>
      <vt:lpstr>공부한 기능(cont.)</vt:lpstr>
      <vt:lpstr>사용 시나리오 스토리보드</vt:lpstr>
      <vt:lpstr>시연 동영상</vt:lpstr>
      <vt:lpstr>소감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TeStar</dc:title>
  <dc:creator>Windintosh Steelval</dc:creator>
  <cp:lastModifiedBy>Windintosh Steelval</cp:lastModifiedBy>
  <cp:revision>11</cp:revision>
  <dcterms:created xsi:type="dcterms:W3CDTF">2020-06-27T12:27:56Z</dcterms:created>
  <dcterms:modified xsi:type="dcterms:W3CDTF">2020-06-28T08:56:34Z</dcterms:modified>
</cp:coreProperties>
</file>